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1" autoAdjust="0"/>
  </p:normalViewPr>
  <p:slideViewPr>
    <p:cSldViewPr snapToGrid="0">
      <p:cViewPr varScale="1">
        <p:scale>
          <a:sx n="96" d="100"/>
          <a:sy n="96" d="100"/>
        </p:scale>
        <p:origin x="10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A57AB-D547-4A16-9493-9945F84D06CA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25FAC-2589-452F-9261-F5313F5E0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80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25FAC-2589-452F-9261-F5313F5E0A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55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57C8E8-D56C-40C7-8774-FB00E9DC5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73805A9-44AD-4BD0-99A2-29624D1F5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12E48E-A86B-434F-80DB-8247C031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026921-5B53-4F41-8266-89F911FE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97ED5A-D8AA-4633-9A0A-ADEF23A9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57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2AE26E-B6FF-4215-B77B-EE6BFBBD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24D76B-B755-40AE-A8FA-287CCF482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D89F20-1201-4AD9-AEC8-6DD55B6F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677A98-955E-4C30-AE35-B621EF07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2662C7-204C-438F-9133-2C5CE9D9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6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BA1260-97D5-4ACC-8595-19E41F2DC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E5776D-DEC5-4641-8E02-056C70BF2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7FEC1C-487A-42EE-99F4-1879586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B462BC-68F4-440B-8930-15BA9FD6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4F704F-B33F-40AB-AD81-20E2A33F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02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12504A-641C-4886-9E2C-F0EAAECE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403060-D14A-4E57-A662-7291518F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3FEC8C-4044-46CC-A227-8A826FBE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FCF965-7C50-45B7-A32C-D0032D13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0667A1-FA9D-4D17-BEB0-1BD998A9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4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C3BEE3-9741-457B-B1DE-7031BC5A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F98B15-6D27-4525-9D23-91056DA5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46F185-C035-45E4-A247-BD9C339B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ABE3A3-1A67-46EF-8829-C2119A72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FFA0D1-CEFC-4EFA-AB8F-09327E74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67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07EF6-4913-4302-A7AD-A3695689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CF6508-B5BA-4BD8-8D2A-CDEF0FADD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B2E1F8-B2AD-4A35-B419-D34F0FAB7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41F289-F358-4691-A31A-EE897834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C32E4F-7F90-414C-BFFD-B65A3CA7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B3EE55-43AA-4D83-A6BC-A6FA85F6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9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648D1B-4844-42B3-9D59-54F67F68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142A2-ED85-43BF-9E7F-B89C05ED0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7A0D5C-4EB5-4E09-9090-9605429D5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FA66C2-E94B-4D64-AE3E-CE56F156C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94A9427-3192-4DC4-ADAF-0D3D2A515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3FA0F6-1930-438B-98B4-7B29083C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B5F6B7-A6CF-4DD6-82A2-58C136EB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C248EB-2D66-49A3-A2D1-FB9CA4AF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81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B3D53F-24EF-4CB1-9AD5-3832FD58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F091431-4366-4760-BE41-7DADC4F6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876CD3-B2F4-4030-BFF9-E2F575FA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509DF51-FB02-413E-9726-6BB508D1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57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302C95C-7FB0-49F4-AE14-673132BA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7E4A86C-85DE-4859-9C08-7C56E1BC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A44C6D-B383-4FD3-A1D4-7857C289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03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F8923-4447-42A4-9984-2848E446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16DBDA-CEE3-4C0A-B78A-6217B2A6E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E81A25-EAF7-4795-B251-C81EB2DA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6E13F97-03C7-4C18-A010-9853ADFA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BE5417-2A0F-4C66-8698-6323716CF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D2C1F7-4CE6-4496-8BD2-2D5C1321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63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152636-3087-4203-BEA1-5322F5CF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E1295FB-2BD8-49C4-A70D-CFE77BB53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F6EFA9-47CF-451C-AC87-20A5C1C18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E8E7B8-0DD7-4600-AAA5-B0300671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055C0E-2D86-4428-A4A1-7554A5B8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00A7E5-1FE0-4180-8A1E-28DD1786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44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007E5D1-8C40-42B4-85BD-EE346982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2A1FBE-2004-4ED1-8E64-FC0D93549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2B45B3-FBB3-4ACB-BD2D-9CD918976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3097-9FC5-4886-A216-DC0284961894}" type="datetimeFigureOut">
              <a:rPr lang="zh-CN" altLang="en-US" smtClean="0"/>
              <a:t>21/9/8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AFD95C-F3F0-4003-97A6-2F4663D67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D56236-0EF5-4E18-A98F-E90DD0E5E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ED5A-7154-4016-A1CC-B714FA788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88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1DBD53DF-02EE-46DC-A698-AA113CF8D69F}"/>
              </a:ext>
            </a:extLst>
          </p:cNvPr>
          <p:cNvSpPr/>
          <p:nvPr/>
        </p:nvSpPr>
        <p:spPr>
          <a:xfrm>
            <a:off x="456775" y="1221551"/>
            <a:ext cx="8073340" cy="41461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461F8F3-DA93-4B41-989F-D2B3C1CB215B}"/>
              </a:ext>
            </a:extLst>
          </p:cNvPr>
          <p:cNvSpPr/>
          <p:nvPr/>
        </p:nvSpPr>
        <p:spPr>
          <a:xfrm>
            <a:off x="8828754" y="1221553"/>
            <a:ext cx="2928448" cy="36089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9556607-9D5B-4BED-89C3-3C301DF17C28}"/>
              </a:ext>
            </a:extLst>
          </p:cNvPr>
          <p:cNvSpPr/>
          <p:nvPr/>
        </p:nvSpPr>
        <p:spPr>
          <a:xfrm>
            <a:off x="2166074" y="999330"/>
            <a:ext cx="3488870" cy="4444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</a:t>
            </a:r>
            <a:r>
              <a:rPr lang="en-US" altLang="zh-CN" b="1" dirty="0">
                <a:solidFill>
                  <a:srgbClr val="C00000"/>
                </a:solidFill>
              </a:rPr>
              <a:t>ketertireusa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.com/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FFFEB45-3C7B-4D1E-BE2A-247F3928E00A}"/>
              </a:ext>
            </a:extLst>
          </p:cNvPr>
          <p:cNvSpPr/>
          <p:nvPr/>
        </p:nvSpPr>
        <p:spPr>
          <a:xfrm>
            <a:off x="8937946" y="999330"/>
            <a:ext cx="2710064" cy="4444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</a:t>
            </a:r>
            <a:r>
              <a:rPr lang="en-US" altLang="zh-CN" sz="1200" b="1" dirty="0">
                <a:solidFill>
                  <a:srgbClr val="C00000"/>
                </a:solidFill>
              </a:rPr>
              <a:t>neoterratireusa</a:t>
            </a: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.com/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85AE485D-BD46-4F10-A5BE-C89137CE219B}"/>
              </a:ext>
            </a:extLst>
          </p:cNvPr>
          <p:cNvSpPr/>
          <p:nvPr/>
        </p:nvSpPr>
        <p:spPr>
          <a:xfrm>
            <a:off x="582810" y="3304909"/>
            <a:ext cx="1122166" cy="929333"/>
          </a:xfrm>
          <a:prstGeom prst="roundRect">
            <a:avLst>
              <a:gd name="adj" fmla="val 1196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ABOUT US</a:t>
            </a:r>
          </a:p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page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矩形: 圆角 49">
            <a:extLst>
              <a:ext uri="{FF2B5EF4-FFF2-40B4-BE49-F238E27FC236}">
                <a16:creationId xmlns:a16="http://schemas.microsoft.com/office/drawing/2014/main" id="{CA080F14-3A23-4B36-AC0B-CA9A257A5CD3}"/>
              </a:ext>
            </a:extLst>
          </p:cNvPr>
          <p:cNvSpPr/>
          <p:nvPr/>
        </p:nvSpPr>
        <p:spPr>
          <a:xfrm>
            <a:off x="6279719" y="3305743"/>
            <a:ext cx="1526742" cy="5410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 (List )</a:t>
            </a:r>
          </a:p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F0738B31-88F8-4666-B920-BF610DDBD977}"/>
              </a:ext>
            </a:extLst>
          </p:cNvPr>
          <p:cNvSpPr/>
          <p:nvPr/>
        </p:nvSpPr>
        <p:spPr>
          <a:xfrm>
            <a:off x="2780195" y="1942069"/>
            <a:ext cx="2368002" cy="5410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ysClr val="windowText" lastClr="000000"/>
                </a:solidFill>
              </a:rPr>
              <a:t>Homepage(Landing page)</a:t>
            </a:r>
            <a:endParaRPr lang="zh-CN" alt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F58B9DE3-9055-4860-8ED4-8AE29488D59E}"/>
              </a:ext>
            </a:extLst>
          </p:cNvPr>
          <p:cNvCxnSpPr>
            <a:cxnSpLocks/>
            <a:stCxn id="22" idx="0"/>
            <a:endCxn id="13" idx="0"/>
          </p:cNvCxnSpPr>
          <p:nvPr/>
        </p:nvCxnSpPr>
        <p:spPr>
          <a:xfrm rot="16200000" flipH="1" flipV="1">
            <a:off x="1872625" y="1213337"/>
            <a:ext cx="1362840" cy="2820303"/>
          </a:xfrm>
          <a:prstGeom prst="bentConnector3">
            <a:avLst>
              <a:gd name="adj1" fmla="val -1677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B34F8CBF-B641-4715-A2B7-235118A680FB}"/>
              </a:ext>
            </a:extLst>
          </p:cNvPr>
          <p:cNvSpPr/>
          <p:nvPr/>
        </p:nvSpPr>
        <p:spPr>
          <a:xfrm>
            <a:off x="2113531" y="3304909"/>
            <a:ext cx="1122166" cy="637597"/>
          </a:xfrm>
          <a:prstGeom prst="roundRect">
            <a:avLst>
              <a:gd name="adj" fmla="val 1196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NEOTERRA</a:t>
            </a:r>
          </a:p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page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04DCC692-9DCB-4161-B586-9F565A4B8D15}"/>
              </a:ext>
            </a:extLst>
          </p:cNvPr>
          <p:cNvCxnSpPr>
            <a:cxnSpLocks/>
            <a:stCxn id="22" idx="1"/>
            <a:endCxn id="28" idx="0"/>
          </p:cNvCxnSpPr>
          <p:nvPr/>
        </p:nvCxnSpPr>
        <p:spPr>
          <a:xfrm rot="10800000" flipV="1">
            <a:off x="2674615" y="2212579"/>
            <a:ext cx="105581" cy="109233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C0F28024-4A95-4819-BCAB-51DE33806E59}"/>
              </a:ext>
            </a:extLst>
          </p:cNvPr>
          <p:cNvSpPr/>
          <p:nvPr/>
        </p:nvSpPr>
        <p:spPr>
          <a:xfrm>
            <a:off x="2113531" y="4060072"/>
            <a:ext cx="1122166" cy="637597"/>
          </a:xfrm>
          <a:prstGeom prst="roundRect">
            <a:avLst>
              <a:gd name="adj" fmla="val 11963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Cellerate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Page</a:t>
            </a:r>
          </a:p>
          <a:p>
            <a:pPr algn="ctr"/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(when available)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5" name="连接符: 肘形 34">
            <a:extLst>
              <a:ext uri="{FF2B5EF4-FFF2-40B4-BE49-F238E27FC236}">
                <a16:creationId xmlns:a16="http://schemas.microsoft.com/office/drawing/2014/main" id="{7B1A55BA-AF46-4D15-BADA-F4139088253E}"/>
              </a:ext>
            </a:extLst>
          </p:cNvPr>
          <p:cNvCxnSpPr>
            <a:cxnSpLocks/>
            <a:stCxn id="22" idx="1"/>
            <a:endCxn id="34" idx="1"/>
          </p:cNvCxnSpPr>
          <p:nvPr/>
        </p:nvCxnSpPr>
        <p:spPr>
          <a:xfrm rot="10800000" flipV="1">
            <a:off x="2113531" y="2212579"/>
            <a:ext cx="666664" cy="2166292"/>
          </a:xfrm>
          <a:prstGeom prst="bentConnector3">
            <a:avLst>
              <a:gd name="adj1" fmla="val 1342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: 圆角 53">
            <a:extLst>
              <a:ext uri="{FF2B5EF4-FFF2-40B4-BE49-F238E27FC236}">
                <a16:creationId xmlns:a16="http://schemas.microsoft.com/office/drawing/2014/main" id="{6B64720A-442F-4E58-86C9-2BA2048C64C4}"/>
              </a:ext>
            </a:extLst>
          </p:cNvPr>
          <p:cNvSpPr/>
          <p:nvPr/>
        </p:nvSpPr>
        <p:spPr>
          <a:xfrm>
            <a:off x="4484597" y="3304909"/>
            <a:ext cx="1321793" cy="637597"/>
          </a:xfrm>
          <a:prstGeom prst="roundRect">
            <a:avLst>
              <a:gd name="adj" fmla="val 1196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page</a:t>
            </a:r>
          </a:p>
        </p:txBody>
      </p:sp>
      <p:sp>
        <p:nvSpPr>
          <p:cNvPr id="55" name="矩形: 圆角 54">
            <a:extLst>
              <a:ext uri="{FF2B5EF4-FFF2-40B4-BE49-F238E27FC236}">
                <a16:creationId xmlns:a16="http://schemas.microsoft.com/office/drawing/2014/main" id="{8BE14DB2-EB5E-4F63-A4C2-B3436FC62B95}"/>
              </a:ext>
            </a:extLst>
          </p:cNvPr>
          <p:cNvSpPr/>
          <p:nvPr/>
        </p:nvSpPr>
        <p:spPr>
          <a:xfrm>
            <a:off x="5326650" y="4164727"/>
            <a:ext cx="1122166" cy="288967"/>
          </a:xfrm>
          <a:prstGeom prst="roundRect">
            <a:avLst>
              <a:gd name="adj" fmla="val 1196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Warranty 01</a:t>
            </a:r>
          </a:p>
        </p:txBody>
      </p:sp>
      <p:cxnSp>
        <p:nvCxnSpPr>
          <p:cNvPr id="56" name="连接符: 肘形 55">
            <a:extLst>
              <a:ext uri="{FF2B5EF4-FFF2-40B4-BE49-F238E27FC236}">
                <a16:creationId xmlns:a16="http://schemas.microsoft.com/office/drawing/2014/main" id="{737D8530-9237-48A2-A614-EA53B2EB3F9B}"/>
              </a:ext>
            </a:extLst>
          </p:cNvPr>
          <p:cNvCxnSpPr>
            <a:cxnSpLocks/>
            <a:stCxn id="22" idx="2"/>
            <a:endCxn id="54" idx="0"/>
          </p:cNvCxnSpPr>
          <p:nvPr/>
        </p:nvCxnSpPr>
        <p:spPr>
          <a:xfrm rot="16200000" flipH="1">
            <a:off x="4143935" y="2303350"/>
            <a:ext cx="821820" cy="118129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连接符: 肘形 56">
            <a:extLst>
              <a:ext uri="{FF2B5EF4-FFF2-40B4-BE49-F238E27FC236}">
                <a16:creationId xmlns:a16="http://schemas.microsoft.com/office/drawing/2014/main" id="{6C41F36F-C2BC-4355-984D-35DE49E2F18D}"/>
              </a:ext>
            </a:extLst>
          </p:cNvPr>
          <p:cNvCxnSpPr>
            <a:cxnSpLocks/>
            <a:stCxn id="54" idx="2"/>
            <a:endCxn id="55" idx="1"/>
          </p:cNvCxnSpPr>
          <p:nvPr/>
        </p:nvCxnSpPr>
        <p:spPr>
          <a:xfrm rot="16200000" flipH="1">
            <a:off x="5052720" y="4035280"/>
            <a:ext cx="366705" cy="18115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连接符: 肘形 67">
            <a:extLst>
              <a:ext uri="{FF2B5EF4-FFF2-40B4-BE49-F238E27FC236}">
                <a16:creationId xmlns:a16="http://schemas.microsoft.com/office/drawing/2014/main" id="{BADBDE4B-7875-41ED-96B1-EC1AA0C3D55F}"/>
              </a:ext>
            </a:extLst>
          </p:cNvPr>
          <p:cNvCxnSpPr>
            <a:cxnSpLocks/>
            <a:stCxn id="22" idx="3"/>
            <a:endCxn id="50" idx="0"/>
          </p:cNvCxnSpPr>
          <p:nvPr/>
        </p:nvCxnSpPr>
        <p:spPr>
          <a:xfrm>
            <a:off x="5148197" y="2212579"/>
            <a:ext cx="1894893" cy="1093164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C9E53A01-97B8-4595-8357-3E2899D7B6B5}"/>
              </a:ext>
            </a:extLst>
          </p:cNvPr>
          <p:cNvSpPr/>
          <p:nvPr/>
        </p:nvSpPr>
        <p:spPr>
          <a:xfrm>
            <a:off x="7333133" y="3964327"/>
            <a:ext cx="1122166" cy="3428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 01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4" name="连接符: 肘形 73">
            <a:extLst>
              <a:ext uri="{FF2B5EF4-FFF2-40B4-BE49-F238E27FC236}">
                <a16:creationId xmlns:a16="http://schemas.microsoft.com/office/drawing/2014/main" id="{2D30B13E-ABB9-4E34-ABE4-FA2D8D81777A}"/>
              </a:ext>
            </a:extLst>
          </p:cNvPr>
          <p:cNvCxnSpPr>
            <a:cxnSpLocks/>
            <a:stCxn id="50" idx="2"/>
            <a:endCxn id="73" idx="1"/>
          </p:cNvCxnSpPr>
          <p:nvPr/>
        </p:nvCxnSpPr>
        <p:spPr>
          <a:xfrm rot="16200000" flipH="1">
            <a:off x="7043628" y="3846224"/>
            <a:ext cx="288966" cy="290043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: 圆角 78">
            <a:extLst>
              <a:ext uri="{FF2B5EF4-FFF2-40B4-BE49-F238E27FC236}">
                <a16:creationId xmlns:a16="http://schemas.microsoft.com/office/drawing/2014/main" id="{137456BD-D9D5-4763-8443-F7699D14E849}"/>
              </a:ext>
            </a:extLst>
          </p:cNvPr>
          <p:cNvSpPr/>
          <p:nvPr/>
        </p:nvSpPr>
        <p:spPr>
          <a:xfrm>
            <a:off x="7333133" y="4378870"/>
            <a:ext cx="1122166" cy="3187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 02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0" name="连接符: 肘形 89">
            <a:extLst>
              <a:ext uri="{FF2B5EF4-FFF2-40B4-BE49-F238E27FC236}">
                <a16:creationId xmlns:a16="http://schemas.microsoft.com/office/drawing/2014/main" id="{441EB9C4-2469-4BB3-A95E-40969F22C401}"/>
              </a:ext>
            </a:extLst>
          </p:cNvPr>
          <p:cNvCxnSpPr>
            <a:cxnSpLocks/>
            <a:endCxn id="79" idx="1"/>
          </p:cNvCxnSpPr>
          <p:nvPr/>
        </p:nvCxnSpPr>
        <p:spPr>
          <a:xfrm rot="16200000" flipH="1">
            <a:off x="6855320" y="4060456"/>
            <a:ext cx="665582" cy="290044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矩形: 圆角 96">
            <a:extLst>
              <a:ext uri="{FF2B5EF4-FFF2-40B4-BE49-F238E27FC236}">
                <a16:creationId xmlns:a16="http://schemas.microsoft.com/office/drawing/2014/main" id="{A0403FA3-8455-44E3-AF9D-2464D7200C40}"/>
              </a:ext>
            </a:extLst>
          </p:cNvPr>
          <p:cNvSpPr/>
          <p:nvPr/>
        </p:nvSpPr>
        <p:spPr>
          <a:xfrm>
            <a:off x="7333133" y="4750981"/>
            <a:ext cx="1122166" cy="3187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 …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8" name="连接符: 肘形 97">
            <a:extLst>
              <a:ext uri="{FF2B5EF4-FFF2-40B4-BE49-F238E27FC236}">
                <a16:creationId xmlns:a16="http://schemas.microsoft.com/office/drawing/2014/main" id="{5C144009-6C7D-4B28-A871-054383DA06E9}"/>
              </a:ext>
            </a:extLst>
          </p:cNvPr>
          <p:cNvCxnSpPr>
            <a:cxnSpLocks/>
            <a:endCxn id="97" idx="1"/>
          </p:cNvCxnSpPr>
          <p:nvPr/>
        </p:nvCxnSpPr>
        <p:spPr>
          <a:xfrm rot="16200000" flipH="1">
            <a:off x="6672957" y="4250203"/>
            <a:ext cx="1037691" cy="282661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连接符: 肘形 124">
            <a:extLst>
              <a:ext uri="{FF2B5EF4-FFF2-40B4-BE49-F238E27FC236}">
                <a16:creationId xmlns:a16="http://schemas.microsoft.com/office/drawing/2014/main" id="{5FF7F1A4-7C6C-4B21-A853-01E55912B9D3}"/>
              </a:ext>
            </a:extLst>
          </p:cNvPr>
          <p:cNvCxnSpPr>
            <a:cxnSpLocks/>
            <a:stCxn id="28" idx="3"/>
            <a:endCxn id="18" idx="2"/>
          </p:cNvCxnSpPr>
          <p:nvPr/>
        </p:nvCxnSpPr>
        <p:spPr>
          <a:xfrm>
            <a:off x="3235697" y="3623708"/>
            <a:ext cx="7057281" cy="1206819"/>
          </a:xfrm>
          <a:prstGeom prst="bentConnector4">
            <a:avLst>
              <a:gd name="adj1" fmla="val 19786"/>
              <a:gd name="adj2" fmla="val 211286"/>
            </a:avLst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图片 129">
            <a:extLst>
              <a:ext uri="{FF2B5EF4-FFF2-40B4-BE49-F238E27FC236}">
                <a16:creationId xmlns:a16="http://schemas.microsoft.com/office/drawing/2014/main" id="{F3BEF0E5-45CA-4071-BC9A-A398A3C55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7173" y="1716962"/>
            <a:ext cx="2482906" cy="2590168"/>
          </a:xfrm>
          <a:prstGeom prst="rect">
            <a:avLst/>
          </a:prstGeom>
        </p:spPr>
      </p:pic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F8728074-9552-4B7A-9CB7-183B66F47D08}"/>
              </a:ext>
            </a:extLst>
          </p:cNvPr>
          <p:cNvSpPr/>
          <p:nvPr/>
        </p:nvSpPr>
        <p:spPr>
          <a:xfrm>
            <a:off x="5326650" y="4577031"/>
            <a:ext cx="1122166" cy="288967"/>
          </a:xfrm>
          <a:prstGeom prst="roundRect">
            <a:avLst>
              <a:gd name="adj" fmla="val 1196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Warranty 02</a:t>
            </a:r>
          </a:p>
        </p:txBody>
      </p:sp>
      <p:cxnSp>
        <p:nvCxnSpPr>
          <p:cNvPr id="45" name="连接符: 肘形 44">
            <a:extLst>
              <a:ext uri="{FF2B5EF4-FFF2-40B4-BE49-F238E27FC236}">
                <a16:creationId xmlns:a16="http://schemas.microsoft.com/office/drawing/2014/main" id="{7F05ACF9-6466-423E-B3CD-F0345C7BBD75}"/>
              </a:ext>
            </a:extLst>
          </p:cNvPr>
          <p:cNvCxnSpPr>
            <a:cxnSpLocks/>
            <a:stCxn id="54" idx="2"/>
            <a:endCxn id="43" idx="1"/>
          </p:cNvCxnSpPr>
          <p:nvPr/>
        </p:nvCxnSpPr>
        <p:spPr>
          <a:xfrm rot="16200000" flipH="1">
            <a:off x="4846568" y="4241432"/>
            <a:ext cx="779009" cy="18115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3ACB35E-F19C-4BE8-9E2C-CE69A182BFA1}"/>
              </a:ext>
            </a:extLst>
          </p:cNvPr>
          <p:cNvSpPr/>
          <p:nvPr/>
        </p:nvSpPr>
        <p:spPr>
          <a:xfrm>
            <a:off x="2857332" y="4830526"/>
            <a:ext cx="1272336" cy="433451"/>
          </a:xfrm>
          <a:prstGeom prst="roundRect">
            <a:avLst>
              <a:gd name="adj" fmla="val 119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Product list</a:t>
            </a:r>
          </a:p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6" name="连接符: 肘形 35">
            <a:extLst>
              <a:ext uri="{FF2B5EF4-FFF2-40B4-BE49-F238E27FC236}">
                <a16:creationId xmlns:a16="http://schemas.microsoft.com/office/drawing/2014/main" id="{BEEAAD98-8EB1-4EA6-88AD-BF03EEDF53AA}"/>
              </a:ext>
            </a:extLst>
          </p:cNvPr>
          <p:cNvCxnSpPr>
            <a:cxnSpLocks/>
            <a:stCxn id="34" idx="2"/>
            <a:endCxn id="33" idx="1"/>
          </p:cNvCxnSpPr>
          <p:nvPr/>
        </p:nvCxnSpPr>
        <p:spPr>
          <a:xfrm rot="16200000" flipH="1">
            <a:off x="2591182" y="4781101"/>
            <a:ext cx="349583" cy="182718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: 圆角 52">
            <a:extLst>
              <a:ext uri="{FF2B5EF4-FFF2-40B4-BE49-F238E27FC236}">
                <a16:creationId xmlns:a16="http://schemas.microsoft.com/office/drawing/2014/main" id="{64951D78-5ED0-48C6-B948-04DCD2E41C3E}"/>
              </a:ext>
            </a:extLst>
          </p:cNvPr>
          <p:cNvSpPr/>
          <p:nvPr/>
        </p:nvSpPr>
        <p:spPr>
          <a:xfrm>
            <a:off x="6569762" y="1408607"/>
            <a:ext cx="1526742" cy="5410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Policy</a:t>
            </a:r>
          </a:p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8" name="连接符: 肘形 57">
            <a:extLst>
              <a:ext uri="{FF2B5EF4-FFF2-40B4-BE49-F238E27FC236}">
                <a16:creationId xmlns:a16="http://schemas.microsoft.com/office/drawing/2014/main" id="{11ECA80C-B4B1-406A-AB5E-A7E717AF73FF}"/>
              </a:ext>
            </a:extLst>
          </p:cNvPr>
          <p:cNvCxnSpPr>
            <a:cxnSpLocks/>
            <a:stCxn id="22" idx="0"/>
            <a:endCxn id="53" idx="1"/>
          </p:cNvCxnSpPr>
          <p:nvPr/>
        </p:nvCxnSpPr>
        <p:spPr>
          <a:xfrm rot="5400000" flipH="1" flipV="1">
            <a:off x="5135503" y="507810"/>
            <a:ext cx="262952" cy="260556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5EEA9238-1E87-4B0E-B49E-7455D4A8B4AB}"/>
              </a:ext>
            </a:extLst>
          </p:cNvPr>
          <p:cNvSpPr/>
          <p:nvPr/>
        </p:nvSpPr>
        <p:spPr>
          <a:xfrm>
            <a:off x="4531199" y="1814372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00</a:t>
            </a:r>
            <a:endParaRPr lang="zh-CN" altLang="en-US" sz="16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F4271218-0686-4C46-B490-A3EE3155F679}"/>
              </a:ext>
            </a:extLst>
          </p:cNvPr>
          <p:cNvSpPr/>
          <p:nvPr/>
        </p:nvSpPr>
        <p:spPr>
          <a:xfrm>
            <a:off x="2777236" y="3172051"/>
            <a:ext cx="364655" cy="2180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02</a:t>
            </a:r>
            <a:endParaRPr lang="zh-CN" altLang="en-US" sz="1600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3E831DB-0A52-4F8A-BAAC-4BC1907EC3B9}"/>
              </a:ext>
            </a:extLst>
          </p:cNvPr>
          <p:cNvSpPr/>
          <p:nvPr/>
        </p:nvSpPr>
        <p:spPr>
          <a:xfrm>
            <a:off x="1210237" y="3173434"/>
            <a:ext cx="382894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01</a:t>
            </a:r>
            <a:endParaRPr lang="zh-CN" altLang="en-US" sz="16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0155BEA-D150-4A2B-A8CF-07C0BB010C96}"/>
              </a:ext>
            </a:extLst>
          </p:cNvPr>
          <p:cNvSpPr/>
          <p:nvPr/>
        </p:nvSpPr>
        <p:spPr>
          <a:xfrm>
            <a:off x="5271655" y="3181794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03</a:t>
            </a:r>
            <a:endParaRPr lang="zh-CN" altLang="en-US" sz="1600" dirty="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0364879A-7464-425F-BE17-5CE3FE2109C7}"/>
              </a:ext>
            </a:extLst>
          </p:cNvPr>
          <p:cNvSpPr/>
          <p:nvPr/>
        </p:nvSpPr>
        <p:spPr>
          <a:xfrm>
            <a:off x="6343321" y="4126043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03-1</a:t>
            </a:r>
            <a:endParaRPr lang="zh-CN" altLang="en-US" sz="1600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7EEDB1E3-BF50-42B0-8AF6-CAC20CD8344A}"/>
              </a:ext>
            </a:extLst>
          </p:cNvPr>
          <p:cNvSpPr/>
          <p:nvPr/>
        </p:nvSpPr>
        <p:spPr>
          <a:xfrm>
            <a:off x="6365053" y="4577030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03-2</a:t>
            </a:r>
            <a:endParaRPr lang="zh-CN" altLang="en-US" sz="1600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F424B05D-E548-4D3C-A00B-7BD13E4FB49C}"/>
              </a:ext>
            </a:extLst>
          </p:cNvPr>
          <p:cNvSpPr/>
          <p:nvPr/>
        </p:nvSpPr>
        <p:spPr>
          <a:xfrm>
            <a:off x="7991327" y="1490333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09</a:t>
            </a:r>
            <a:endParaRPr lang="zh-CN" altLang="en-US" sz="1600" dirty="0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EF0F58E4-007B-44DD-9B70-A67E65B532D6}"/>
              </a:ext>
            </a:extLst>
          </p:cNvPr>
          <p:cNvSpPr/>
          <p:nvPr/>
        </p:nvSpPr>
        <p:spPr>
          <a:xfrm>
            <a:off x="7556312" y="3181794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04</a:t>
            </a:r>
            <a:endParaRPr lang="zh-CN" altLang="en-US" sz="1600" dirty="0"/>
          </a:p>
        </p:txBody>
      </p: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6A58D2A6-ABBF-4B7E-A194-B4C8F8BC12FB}"/>
              </a:ext>
            </a:extLst>
          </p:cNvPr>
          <p:cNvSpPr/>
          <p:nvPr/>
        </p:nvSpPr>
        <p:spPr>
          <a:xfrm>
            <a:off x="3141890" y="5584180"/>
            <a:ext cx="1342707" cy="445072"/>
          </a:xfrm>
          <a:prstGeom prst="roundRect">
            <a:avLst>
              <a:gd name="adj" fmla="val 119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Product Info</a:t>
            </a:r>
          </a:p>
          <a:p>
            <a:pPr algn="ctr"/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(Template)</a:t>
            </a:r>
          </a:p>
        </p:txBody>
      </p:sp>
      <p:cxnSp>
        <p:nvCxnSpPr>
          <p:cNvPr id="65" name="连接符: 肘形 64">
            <a:extLst>
              <a:ext uri="{FF2B5EF4-FFF2-40B4-BE49-F238E27FC236}">
                <a16:creationId xmlns:a16="http://schemas.microsoft.com/office/drawing/2014/main" id="{7DEAE52B-1EF2-40FF-B42F-16812CD907A5}"/>
              </a:ext>
            </a:extLst>
          </p:cNvPr>
          <p:cNvCxnSpPr>
            <a:cxnSpLocks/>
            <a:stCxn id="33" idx="2"/>
            <a:endCxn id="64" idx="0"/>
          </p:cNvCxnSpPr>
          <p:nvPr/>
        </p:nvCxnSpPr>
        <p:spPr>
          <a:xfrm rot="16200000" flipH="1">
            <a:off x="3493271" y="5264206"/>
            <a:ext cx="320203" cy="3197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>
            <a:extLst>
              <a:ext uri="{FF2B5EF4-FFF2-40B4-BE49-F238E27FC236}">
                <a16:creationId xmlns:a16="http://schemas.microsoft.com/office/drawing/2014/main" id="{95BFEAC1-F6E1-45E4-B5D8-5B611E34D734}"/>
              </a:ext>
            </a:extLst>
          </p:cNvPr>
          <p:cNvSpPr/>
          <p:nvPr/>
        </p:nvSpPr>
        <p:spPr>
          <a:xfrm>
            <a:off x="2574651" y="5149787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05</a:t>
            </a:r>
            <a:endParaRPr lang="zh-CN" altLang="en-US" sz="1600" dirty="0"/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3E82FF7E-154E-42BA-A0E5-D931DF4612A1}"/>
              </a:ext>
            </a:extLst>
          </p:cNvPr>
          <p:cNvSpPr/>
          <p:nvPr/>
        </p:nvSpPr>
        <p:spPr>
          <a:xfrm>
            <a:off x="2843471" y="5685631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06</a:t>
            </a:r>
            <a:endParaRPr lang="zh-CN" altLang="en-US" sz="1600" dirty="0"/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00E1C46A-86DA-4C92-A57A-77E9AF2B9DE0}"/>
              </a:ext>
            </a:extLst>
          </p:cNvPr>
          <p:cNvSpPr/>
          <p:nvPr/>
        </p:nvSpPr>
        <p:spPr>
          <a:xfrm>
            <a:off x="8243643" y="3846762"/>
            <a:ext cx="428729" cy="262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/>
              <a:t>04-1</a:t>
            </a:r>
            <a:endParaRPr lang="zh-CN" altLang="en-US" sz="1600" dirty="0"/>
          </a:p>
        </p:txBody>
      </p:sp>
      <p:sp>
        <p:nvSpPr>
          <p:cNvPr id="48" name="iconfont-11790-5634192">
            <a:extLst>
              <a:ext uri="{FF2B5EF4-FFF2-40B4-BE49-F238E27FC236}">
                <a16:creationId xmlns:a16="http://schemas.microsoft.com/office/drawing/2014/main" id="{F092494D-4491-4E9C-8D11-FCB20C55FE4B}"/>
              </a:ext>
            </a:extLst>
          </p:cNvPr>
          <p:cNvSpPr/>
          <p:nvPr/>
        </p:nvSpPr>
        <p:spPr>
          <a:xfrm>
            <a:off x="6343321" y="150392"/>
            <a:ext cx="609591" cy="609685"/>
          </a:xfrm>
          <a:custGeom>
            <a:avLst/>
            <a:gdLst>
              <a:gd name="T0" fmla="*/ 8535 w 13540"/>
              <a:gd name="T1" fmla="*/ 5006 h 13542"/>
              <a:gd name="T2" fmla="*/ 8544 w 13540"/>
              <a:gd name="T3" fmla="*/ 10371 h 13542"/>
              <a:gd name="T4" fmla="*/ 8535 w 13540"/>
              <a:gd name="T5" fmla="*/ 10380 h 13542"/>
              <a:gd name="T6" fmla="*/ 6855 w 13540"/>
              <a:gd name="T7" fmla="*/ 12060 h 13542"/>
              <a:gd name="T8" fmla="*/ 1481 w 13540"/>
              <a:gd name="T9" fmla="*/ 12060 h 13542"/>
              <a:gd name="T10" fmla="*/ 1481 w 13540"/>
              <a:gd name="T11" fmla="*/ 6686 h 13542"/>
              <a:gd name="T12" fmla="*/ 2409 w 13540"/>
              <a:gd name="T13" fmla="*/ 5758 h 13542"/>
              <a:gd name="T14" fmla="*/ 3091 w 13540"/>
              <a:gd name="T15" fmla="*/ 6023 h 13542"/>
              <a:gd name="T16" fmla="*/ 3334 w 13540"/>
              <a:gd name="T17" fmla="*/ 7341 h 13542"/>
              <a:gd name="T18" fmla="*/ 3239 w 13540"/>
              <a:gd name="T19" fmla="*/ 7757 h 13542"/>
              <a:gd name="T20" fmla="*/ 2912 w 13540"/>
              <a:gd name="T21" fmla="*/ 8084 h 13542"/>
              <a:gd name="T22" fmla="*/ 2883 w 13540"/>
              <a:gd name="T23" fmla="*/ 10633 h 13542"/>
              <a:gd name="T24" fmla="*/ 5441 w 13540"/>
              <a:gd name="T25" fmla="*/ 10646 h 13542"/>
              <a:gd name="T26" fmla="*/ 7121 w 13540"/>
              <a:gd name="T27" fmla="*/ 8966 h 13542"/>
              <a:gd name="T28" fmla="*/ 7121 w 13540"/>
              <a:gd name="T29" fmla="*/ 6420 h 13542"/>
              <a:gd name="T30" fmla="*/ 6863 w 13540"/>
              <a:gd name="T31" fmla="*/ 6206 h 13542"/>
              <a:gd name="T32" fmla="*/ 6689 w 13540"/>
              <a:gd name="T33" fmla="*/ 5891 h 13542"/>
              <a:gd name="T34" fmla="*/ 6981 w 13540"/>
              <a:gd name="T35" fmla="*/ 5145 h 13542"/>
              <a:gd name="T36" fmla="*/ 7508 w 13540"/>
              <a:gd name="T37" fmla="*/ 4619 h 13542"/>
              <a:gd name="T38" fmla="*/ 8022 w 13540"/>
              <a:gd name="T39" fmla="*/ 4576 h 13542"/>
              <a:gd name="T40" fmla="*/ 8535 w 13540"/>
              <a:gd name="T41" fmla="*/ 5006 h 13542"/>
              <a:gd name="T42" fmla="*/ 12059 w 13540"/>
              <a:gd name="T43" fmla="*/ 1482 h 13542"/>
              <a:gd name="T44" fmla="*/ 6685 w 13540"/>
              <a:gd name="T45" fmla="*/ 1482 h 13542"/>
              <a:gd name="T46" fmla="*/ 5005 w 13540"/>
              <a:gd name="T47" fmla="*/ 3162 h 13542"/>
              <a:gd name="T48" fmla="*/ 4996 w 13540"/>
              <a:gd name="T49" fmla="*/ 3171 h 13542"/>
              <a:gd name="T50" fmla="*/ 5005 w 13540"/>
              <a:gd name="T51" fmla="*/ 8536 h 13542"/>
              <a:gd name="T52" fmla="*/ 5518 w 13540"/>
              <a:gd name="T53" fmla="*/ 8966 h 13542"/>
              <a:gd name="T54" fmla="*/ 6032 w 13540"/>
              <a:gd name="T55" fmla="*/ 8923 h 13542"/>
              <a:gd name="T56" fmla="*/ 6559 w 13540"/>
              <a:gd name="T57" fmla="*/ 8396 h 13542"/>
              <a:gd name="T58" fmla="*/ 6851 w 13540"/>
              <a:gd name="T59" fmla="*/ 7651 h 13542"/>
              <a:gd name="T60" fmla="*/ 6677 w 13540"/>
              <a:gd name="T61" fmla="*/ 7336 h 13542"/>
              <a:gd name="T62" fmla="*/ 6419 w 13540"/>
              <a:gd name="T63" fmla="*/ 7122 h 13542"/>
              <a:gd name="T64" fmla="*/ 6419 w 13540"/>
              <a:gd name="T65" fmla="*/ 4576 h 13542"/>
              <a:gd name="T66" fmla="*/ 8099 w 13540"/>
              <a:gd name="T67" fmla="*/ 2896 h 13542"/>
              <a:gd name="T68" fmla="*/ 10657 w 13540"/>
              <a:gd name="T69" fmla="*/ 2909 h 13542"/>
              <a:gd name="T70" fmla="*/ 10628 w 13540"/>
              <a:gd name="T71" fmla="*/ 5458 h 13542"/>
              <a:gd name="T72" fmla="*/ 10301 w 13540"/>
              <a:gd name="T73" fmla="*/ 5785 h 13542"/>
              <a:gd name="T74" fmla="*/ 10206 w 13540"/>
              <a:gd name="T75" fmla="*/ 6201 h 13542"/>
              <a:gd name="T76" fmla="*/ 10449 w 13540"/>
              <a:gd name="T77" fmla="*/ 7519 h 13542"/>
              <a:gd name="T78" fmla="*/ 11131 w 13540"/>
              <a:gd name="T79" fmla="*/ 7784 h 13542"/>
              <a:gd name="T80" fmla="*/ 12059 w 13540"/>
              <a:gd name="T81" fmla="*/ 6856 h 13542"/>
              <a:gd name="T82" fmla="*/ 12059 w 13540"/>
              <a:gd name="T83" fmla="*/ 1482 h 13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540" h="13542">
                <a:moveTo>
                  <a:pt x="8535" y="5006"/>
                </a:moveTo>
                <a:cubicBezTo>
                  <a:pt x="10029" y="6501"/>
                  <a:pt x="10008" y="8898"/>
                  <a:pt x="8544" y="10371"/>
                </a:cubicBezTo>
                <a:cubicBezTo>
                  <a:pt x="8542" y="10374"/>
                  <a:pt x="8538" y="10377"/>
                  <a:pt x="8535" y="10380"/>
                </a:cubicBezTo>
                <a:lnTo>
                  <a:pt x="6855" y="12060"/>
                </a:lnTo>
                <a:cubicBezTo>
                  <a:pt x="5374" y="13542"/>
                  <a:pt x="2963" y="13541"/>
                  <a:pt x="1481" y="12060"/>
                </a:cubicBezTo>
                <a:cubicBezTo>
                  <a:pt x="0" y="10578"/>
                  <a:pt x="0" y="8167"/>
                  <a:pt x="1481" y="6686"/>
                </a:cubicBezTo>
                <a:lnTo>
                  <a:pt x="2409" y="5758"/>
                </a:lnTo>
                <a:cubicBezTo>
                  <a:pt x="2655" y="5512"/>
                  <a:pt x="3079" y="5676"/>
                  <a:pt x="3091" y="6023"/>
                </a:cubicBezTo>
                <a:cubicBezTo>
                  <a:pt x="3108" y="6466"/>
                  <a:pt x="3187" y="6911"/>
                  <a:pt x="3334" y="7341"/>
                </a:cubicBezTo>
                <a:cubicBezTo>
                  <a:pt x="3383" y="7487"/>
                  <a:pt x="3348" y="7648"/>
                  <a:pt x="3239" y="7757"/>
                </a:cubicBezTo>
                <a:lnTo>
                  <a:pt x="2912" y="8084"/>
                </a:lnTo>
                <a:cubicBezTo>
                  <a:pt x="2211" y="8784"/>
                  <a:pt x="2189" y="9925"/>
                  <a:pt x="2883" y="10633"/>
                </a:cubicBezTo>
                <a:cubicBezTo>
                  <a:pt x="3584" y="11347"/>
                  <a:pt x="4735" y="11352"/>
                  <a:pt x="5441" y="10646"/>
                </a:cubicBezTo>
                <a:lnTo>
                  <a:pt x="7121" y="8966"/>
                </a:lnTo>
                <a:cubicBezTo>
                  <a:pt x="7826" y="8261"/>
                  <a:pt x="7823" y="7122"/>
                  <a:pt x="7121" y="6420"/>
                </a:cubicBezTo>
                <a:cubicBezTo>
                  <a:pt x="7029" y="6328"/>
                  <a:pt x="6935" y="6256"/>
                  <a:pt x="6863" y="6206"/>
                </a:cubicBezTo>
                <a:cubicBezTo>
                  <a:pt x="6758" y="6134"/>
                  <a:pt x="6694" y="6017"/>
                  <a:pt x="6689" y="5891"/>
                </a:cubicBezTo>
                <a:cubicBezTo>
                  <a:pt x="6679" y="5626"/>
                  <a:pt x="6773" y="5354"/>
                  <a:pt x="6981" y="5145"/>
                </a:cubicBezTo>
                <a:lnTo>
                  <a:pt x="7508" y="4619"/>
                </a:lnTo>
                <a:cubicBezTo>
                  <a:pt x="7646" y="4481"/>
                  <a:pt x="7862" y="4464"/>
                  <a:pt x="8022" y="4576"/>
                </a:cubicBezTo>
                <a:cubicBezTo>
                  <a:pt x="8206" y="4704"/>
                  <a:pt x="8377" y="4848"/>
                  <a:pt x="8535" y="5006"/>
                </a:cubicBezTo>
                <a:close/>
                <a:moveTo>
                  <a:pt x="12059" y="1482"/>
                </a:moveTo>
                <a:cubicBezTo>
                  <a:pt x="10577" y="1"/>
                  <a:pt x="8166" y="0"/>
                  <a:pt x="6685" y="1482"/>
                </a:cubicBezTo>
                <a:lnTo>
                  <a:pt x="5005" y="3162"/>
                </a:lnTo>
                <a:cubicBezTo>
                  <a:pt x="5002" y="3165"/>
                  <a:pt x="4998" y="3168"/>
                  <a:pt x="4996" y="3171"/>
                </a:cubicBezTo>
                <a:cubicBezTo>
                  <a:pt x="3532" y="4644"/>
                  <a:pt x="3511" y="7041"/>
                  <a:pt x="5005" y="8536"/>
                </a:cubicBezTo>
                <a:cubicBezTo>
                  <a:pt x="5163" y="8694"/>
                  <a:pt x="5334" y="8838"/>
                  <a:pt x="5518" y="8966"/>
                </a:cubicBezTo>
                <a:cubicBezTo>
                  <a:pt x="5678" y="9078"/>
                  <a:pt x="5894" y="9061"/>
                  <a:pt x="6032" y="8923"/>
                </a:cubicBezTo>
                <a:lnTo>
                  <a:pt x="6559" y="8396"/>
                </a:lnTo>
                <a:cubicBezTo>
                  <a:pt x="6767" y="8188"/>
                  <a:pt x="6861" y="7916"/>
                  <a:pt x="6851" y="7651"/>
                </a:cubicBezTo>
                <a:cubicBezTo>
                  <a:pt x="6846" y="7525"/>
                  <a:pt x="6782" y="7408"/>
                  <a:pt x="6677" y="7336"/>
                </a:cubicBezTo>
                <a:cubicBezTo>
                  <a:pt x="6605" y="7286"/>
                  <a:pt x="6511" y="7214"/>
                  <a:pt x="6419" y="7122"/>
                </a:cubicBezTo>
                <a:cubicBezTo>
                  <a:pt x="5717" y="6420"/>
                  <a:pt x="5714" y="5281"/>
                  <a:pt x="6419" y="4576"/>
                </a:cubicBezTo>
                <a:lnTo>
                  <a:pt x="8099" y="2896"/>
                </a:lnTo>
                <a:cubicBezTo>
                  <a:pt x="8805" y="2190"/>
                  <a:pt x="9956" y="2195"/>
                  <a:pt x="10657" y="2909"/>
                </a:cubicBezTo>
                <a:cubicBezTo>
                  <a:pt x="11351" y="3617"/>
                  <a:pt x="11329" y="4758"/>
                  <a:pt x="10628" y="5458"/>
                </a:cubicBezTo>
                <a:lnTo>
                  <a:pt x="10301" y="5785"/>
                </a:lnTo>
                <a:cubicBezTo>
                  <a:pt x="10192" y="5894"/>
                  <a:pt x="10157" y="6055"/>
                  <a:pt x="10206" y="6201"/>
                </a:cubicBezTo>
                <a:cubicBezTo>
                  <a:pt x="10353" y="6631"/>
                  <a:pt x="10432" y="7076"/>
                  <a:pt x="10449" y="7519"/>
                </a:cubicBezTo>
                <a:cubicBezTo>
                  <a:pt x="10461" y="7866"/>
                  <a:pt x="10885" y="8030"/>
                  <a:pt x="11131" y="7784"/>
                </a:cubicBezTo>
                <a:lnTo>
                  <a:pt x="12059" y="6856"/>
                </a:lnTo>
                <a:cubicBezTo>
                  <a:pt x="13540" y="5375"/>
                  <a:pt x="13540" y="2964"/>
                  <a:pt x="12059" y="14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982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3204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74</Words>
  <Application>Microsoft Office PowerPoint</Application>
  <PresentationFormat>宽屏</PresentationFormat>
  <Paragraphs>36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Rikka</dc:creator>
  <cp:lastModifiedBy>Rikka</cp:lastModifiedBy>
  <cp:revision>52</cp:revision>
  <dcterms:created xsi:type="dcterms:W3CDTF">2021-08-19T06:40:18Z</dcterms:created>
  <dcterms:modified xsi:type="dcterms:W3CDTF">2021-09-08T07:30:13Z</dcterms:modified>
</cp:coreProperties>
</file>